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D2E7C3"/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2"/>
    <p:restoredTop sz="94709"/>
  </p:normalViewPr>
  <p:slideViewPr>
    <p:cSldViewPr snapToGrid="0" snapToObjects="1">
      <p:cViewPr varScale="1">
        <p:scale>
          <a:sx n="64" d="100"/>
          <a:sy n="64" d="100"/>
        </p:scale>
        <p:origin x="17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3/5/2022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Marzo.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 9986 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del 27 de mayo 2021</a:t>
            </a:r>
          </a:p>
          <a:p>
            <a:pPr algn="ctr"/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60742D-0695-4BF7-A1D8-B859CF81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03" y="3698632"/>
            <a:ext cx="4839346" cy="2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U" b="0" i="0" dirty="0">
                <a:solidFill>
                  <a:schemeClr val="bg1"/>
                </a:solidFill>
                <a:effectLst/>
                <a:latin typeface="Verdana!important"/>
              </a:rPr>
              <a:t>ARTÍCULO 15- Excepción a la publicidad de la información</a:t>
            </a:r>
            <a:endParaRPr lang="es-CR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7886700" cy="33909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dirty="0"/>
              <a:t>En caso de que un participante considere que existe información confidencial, así deberá indicarlo de modo expreso en el sistema digital unificado, al momento mismo de presentar o facilitar la documentación, haciendo señalamiento claro de los folios o archivos que estima confidenciales y de los motivos y su sustento jurídico.</a:t>
            </a:r>
          </a:p>
          <a:p>
            <a:pPr marL="0" indent="0" algn="just">
              <a:buNone/>
            </a:pPr>
            <a:endParaRPr lang="es-CU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89</Words>
  <Application>Microsoft Office PowerPoint</Application>
  <PresentationFormat>Carta (216 x 279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Amasis MT Pro</vt:lpstr>
      <vt:lpstr>Arial</vt:lpstr>
      <vt:lpstr>Calibri</vt:lpstr>
      <vt:lpstr>Calibri Light</vt:lpstr>
      <vt:lpstr>Verdana!important</vt:lpstr>
      <vt:lpstr>Tema de Office</vt:lpstr>
      <vt:lpstr>Presentación de PowerPoint</vt:lpstr>
      <vt:lpstr>ARTÍCULO 15- Excepción a la publicidad de la información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Natalia Obregón Alemán</cp:lastModifiedBy>
  <cp:revision>32</cp:revision>
  <dcterms:created xsi:type="dcterms:W3CDTF">2021-01-18T20:49:03Z</dcterms:created>
  <dcterms:modified xsi:type="dcterms:W3CDTF">2022-05-03T20:14:19Z</dcterms:modified>
</cp:coreProperties>
</file>