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7010400" cy="92360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8BF5D-75C2-4FDE-B67C-9506C9A84D05}" v="7" dt="2020-07-15T18:19:28.858"/>
    <p1510:client id="{8B0ACDF4-7073-4B2D-B1E3-9D7FB3ED2C13}" v="2" dt="2020-07-15T17:01:13.447"/>
    <p1510:client id="{A81DDA61-699D-412A-BB4B-F87AD0E1E364}" v="20" dt="2020-07-15T18:12:11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Isabel Álvarez Naranjo" userId="dab0a3b3-7469-4bc4-bc18-969f2d27179c" providerId="ADAL" clId="{2EC8BF5D-75C2-4FDE-B67C-9506C9A84D05}"/>
    <pc:docChg chg="undo custSel modSld">
      <pc:chgData name="Marta Isabel Álvarez Naranjo" userId="dab0a3b3-7469-4bc4-bc18-969f2d27179c" providerId="ADAL" clId="{2EC8BF5D-75C2-4FDE-B67C-9506C9A84D05}" dt="2020-07-15T18:21:09.900" v="276" actId="20577"/>
      <pc:docMkLst>
        <pc:docMk/>
      </pc:docMkLst>
      <pc:sldChg chg="addSp delSp modSp">
        <pc:chgData name="Marta Isabel Álvarez Naranjo" userId="dab0a3b3-7469-4bc4-bc18-969f2d27179c" providerId="ADAL" clId="{2EC8BF5D-75C2-4FDE-B67C-9506C9A84D05}" dt="2020-07-15T18:21:09.900" v="276" actId="20577"/>
        <pc:sldMkLst>
          <pc:docMk/>
          <pc:sldMk cId="3964620372" sldId="259"/>
        </pc:sldMkLst>
        <pc:spChg chg="mod">
          <ac:chgData name="Marta Isabel Álvarez Naranjo" userId="dab0a3b3-7469-4bc4-bc18-969f2d27179c" providerId="ADAL" clId="{2EC8BF5D-75C2-4FDE-B67C-9506C9A84D05}" dt="2020-07-15T18:18:31.485" v="194" actId="20577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Marta Isabel Álvarez Naranjo" userId="dab0a3b3-7469-4bc4-bc18-969f2d27179c" providerId="ADAL" clId="{2EC8BF5D-75C2-4FDE-B67C-9506C9A84D05}" dt="2020-07-15T18:21:09.900" v="276" actId="20577"/>
          <ac:spMkLst>
            <pc:docMk/>
            <pc:sldMk cId="3964620372" sldId="259"/>
            <ac:spMk id="3" creationId="{00000000-0000-0000-0000-000000000000}"/>
          </ac:spMkLst>
        </pc:spChg>
        <pc:picChg chg="del">
          <ac:chgData name="Marta Isabel Álvarez Naranjo" userId="dab0a3b3-7469-4bc4-bc18-969f2d27179c" providerId="ADAL" clId="{2EC8BF5D-75C2-4FDE-B67C-9506C9A84D05}" dt="2020-07-15T18:18:47.708" v="195" actId="478"/>
          <ac:picMkLst>
            <pc:docMk/>
            <pc:sldMk cId="3964620372" sldId="259"/>
            <ac:picMk id="4" creationId="{FDD9EA5C-D438-44AB-B658-B547D16A5FE7}"/>
          </ac:picMkLst>
        </pc:picChg>
        <pc:picChg chg="add mod">
          <ac:chgData name="Marta Isabel Álvarez Naranjo" userId="dab0a3b3-7469-4bc4-bc18-969f2d27179c" providerId="ADAL" clId="{2EC8BF5D-75C2-4FDE-B67C-9506C9A84D05}" dt="2020-07-15T18:19:41.997" v="201" actId="14100"/>
          <ac:picMkLst>
            <pc:docMk/>
            <pc:sldMk cId="3964620372" sldId="259"/>
            <ac:picMk id="5" creationId="{1C530D4F-30EA-4075-8EC0-C481BA9133B0}"/>
          </ac:picMkLst>
        </pc:picChg>
      </pc:sldChg>
    </pc:docChg>
  </pc:docChgLst>
  <pc:docChgLst>
    <pc:chgData name="Marta Isabel Álvarez Naranjo" userId="dab0a3b3-7469-4bc4-bc18-969f2d27179c" providerId="ADAL" clId="{8B0ACDF4-7073-4B2D-B1E3-9D7FB3ED2C13}"/>
    <pc:docChg chg="undo custSel mod modSld">
      <pc:chgData name="Marta Isabel Álvarez Naranjo" userId="dab0a3b3-7469-4bc4-bc18-969f2d27179c" providerId="ADAL" clId="{8B0ACDF4-7073-4B2D-B1E3-9D7FB3ED2C13}" dt="2020-07-15T17:03:05.802" v="44" actId="20577"/>
      <pc:docMkLst>
        <pc:docMk/>
      </pc:docMkLst>
      <pc:sldChg chg="addSp delSp modSp mod setBg setClrOvrMap">
        <pc:chgData name="Marta Isabel Álvarez Naranjo" userId="dab0a3b3-7469-4bc4-bc18-969f2d27179c" providerId="ADAL" clId="{8B0ACDF4-7073-4B2D-B1E3-9D7FB3ED2C13}" dt="2020-07-15T17:01:53.618" v="41" actId="26606"/>
        <pc:sldMkLst>
          <pc:docMk/>
          <pc:sldMk cId="3964620372" sldId="259"/>
        </pc:sldMkLst>
        <pc:spChg chg="mod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3" creationId="{00000000-0000-0000-0000-000000000000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87" creationId="{D4993743-B10A-433C-9996-3035D2C3ABC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89" creationId="{BB3B8946-A0AA-42D4-8A24-639DC6EA170E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1" creationId="{AB1038E6-06EF-4DCB-B52E-D3825C50F7C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3" creationId="{5C7EF35C-8B7D-4026-8F09-8B2B2250579B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5" creationId="{5F24A71D-C0A9-49AC-B2D1-5A9EA2BD383E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7" creationId="{14280C55-570C-4284-9850-B2BA33DB6726}"/>
          </ac:spMkLst>
        </pc:spChg>
        <pc:spChg chg="add del">
          <ac:chgData name="Marta Isabel Álvarez Naranjo" userId="dab0a3b3-7469-4bc4-bc18-969f2d27179c" providerId="ADAL" clId="{8B0ACDF4-7073-4B2D-B1E3-9D7FB3ED2C13}" dt="2020-07-15T17:01:53.618" v="41" actId="26606"/>
          <ac:spMkLst>
            <pc:docMk/>
            <pc:sldMk cId="3964620372" sldId="259"/>
            <ac:spMk id="99" creationId="{DC14B3F1-8CC5-4623-94B0-4445E3775D41}"/>
          </ac:spMkLst>
        </pc:spChg>
        <pc:picChg chg="add mod ord">
          <ac:chgData name="Marta Isabel Álvarez Naranjo" userId="dab0a3b3-7469-4bc4-bc18-969f2d27179c" providerId="ADAL" clId="{8B0ACDF4-7073-4B2D-B1E3-9D7FB3ED2C13}" dt="2020-07-15T17:01:53.618" v="41" actId="26606"/>
          <ac:picMkLst>
            <pc:docMk/>
            <pc:sldMk cId="3964620372" sldId="259"/>
            <ac:picMk id="4" creationId="{ADDFF8A9-D196-4D40-A2F7-0DFE79C9C7C9}"/>
          </ac:picMkLst>
        </pc:picChg>
        <pc:picChg chg="del">
          <ac:chgData name="Marta Isabel Álvarez Naranjo" userId="dab0a3b3-7469-4bc4-bc18-969f2d27179c" providerId="ADAL" clId="{8B0ACDF4-7073-4B2D-B1E3-9D7FB3ED2C13}" dt="2020-07-15T16:55:31.464" v="32"/>
          <ac:picMkLst>
            <pc:docMk/>
            <pc:sldMk cId="3964620372" sldId="259"/>
            <ac:picMk id="5" creationId="{7118439B-5D71-4BD3-BE0D-0175716BF9DF}"/>
          </ac:picMkLst>
        </pc:picChg>
        <pc:picChg chg="mod">
          <ac:chgData name="Marta Isabel Álvarez Naranjo" userId="dab0a3b3-7469-4bc4-bc18-969f2d27179c" providerId="ADAL" clId="{8B0ACDF4-7073-4B2D-B1E3-9D7FB3ED2C13}" dt="2020-07-15T17:01:53.618" v="41" actId="26606"/>
          <ac:picMkLst>
            <pc:docMk/>
            <pc:sldMk cId="3964620372" sldId="259"/>
            <ac:picMk id="6" creationId="{34FF0415-CB69-4A72-94C8-A3400DA71976}"/>
          </ac:picMkLst>
        </pc:picChg>
        <pc:cxnChg chg="add del">
          <ac:chgData name="Marta Isabel Álvarez Naranjo" userId="dab0a3b3-7469-4bc4-bc18-969f2d27179c" providerId="ADAL" clId="{8B0ACDF4-7073-4B2D-B1E3-9D7FB3ED2C13}" dt="2020-07-15T17:01:53.618" v="41" actId="26606"/>
          <ac:cxnSpMkLst>
            <pc:docMk/>
            <pc:sldMk cId="3964620372" sldId="259"/>
            <ac:cxnSpMk id="100" creationId="{B8EC0F70-6AFD-45BE-8F70-52888FC304F7}"/>
          </ac:cxnSpMkLst>
        </pc:cxnChg>
      </pc:sldChg>
      <pc:sldChg chg="modSp">
        <pc:chgData name="Marta Isabel Álvarez Naranjo" userId="dab0a3b3-7469-4bc4-bc18-969f2d27179c" providerId="ADAL" clId="{8B0ACDF4-7073-4B2D-B1E3-9D7FB3ED2C13}" dt="2020-07-15T17:03:05.802" v="44" actId="20577"/>
        <pc:sldMkLst>
          <pc:docMk/>
          <pc:sldMk cId="1297023913" sldId="260"/>
        </pc:sldMkLst>
        <pc:spChg chg="mod">
          <ac:chgData name="Marta Isabel Álvarez Naranjo" userId="dab0a3b3-7469-4bc4-bc18-969f2d27179c" providerId="ADAL" clId="{8B0ACDF4-7073-4B2D-B1E3-9D7FB3ED2C13}" dt="2020-07-15T17:03:05.802" v="44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Marta Isabel Álvarez Naranjo" userId="dab0a3b3-7469-4bc4-bc18-969f2d27179c" providerId="ADAL" clId="{A81DDA61-699D-412A-BB4B-F87AD0E1E364}"/>
    <pc:docChg chg="undo redo custSel modSld">
      <pc:chgData name="Marta Isabel Álvarez Naranjo" userId="dab0a3b3-7469-4bc4-bc18-969f2d27179c" providerId="ADAL" clId="{A81DDA61-699D-412A-BB4B-F87AD0E1E364}" dt="2020-07-15T18:12:11.934" v="307"/>
      <pc:docMkLst>
        <pc:docMk/>
      </pc:docMkLst>
      <pc:sldChg chg="addSp delSp modSp">
        <pc:chgData name="Marta Isabel Álvarez Naranjo" userId="dab0a3b3-7469-4bc4-bc18-969f2d27179c" providerId="ADAL" clId="{A81DDA61-699D-412A-BB4B-F87AD0E1E364}" dt="2020-07-15T18:12:11.934" v="307"/>
        <pc:sldMkLst>
          <pc:docMk/>
          <pc:sldMk cId="3964620372" sldId="259"/>
        </pc:sldMkLst>
        <pc:spChg chg="mod">
          <ac:chgData name="Marta Isabel Álvarez Naranjo" userId="dab0a3b3-7469-4bc4-bc18-969f2d27179c" providerId="ADAL" clId="{A81DDA61-699D-412A-BB4B-F87AD0E1E364}" dt="2020-07-15T18:09:11.551" v="152" actId="20577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Marta Isabel Álvarez Naranjo" userId="dab0a3b3-7469-4bc4-bc18-969f2d27179c" providerId="ADAL" clId="{A81DDA61-699D-412A-BB4B-F87AD0E1E364}" dt="2020-07-15T18:12:11.934" v="307"/>
          <ac:spMkLst>
            <pc:docMk/>
            <pc:sldMk cId="3964620372" sldId="259"/>
            <ac:spMk id="3" creationId="{00000000-0000-0000-0000-000000000000}"/>
          </ac:spMkLst>
        </pc:spChg>
        <pc:picChg chg="del">
          <ac:chgData name="Marta Isabel Álvarez Naranjo" userId="dab0a3b3-7469-4bc4-bc18-969f2d27179c" providerId="ADAL" clId="{A81DDA61-699D-412A-BB4B-F87AD0E1E364}" dt="2020-07-15T17:47:39.032" v="128" actId="478"/>
          <ac:picMkLst>
            <pc:docMk/>
            <pc:sldMk cId="3964620372" sldId="259"/>
            <ac:picMk id="4" creationId="{ADDFF8A9-D196-4D40-A2F7-0DFE79C9C7C9}"/>
          </ac:picMkLst>
        </pc:picChg>
        <pc:picChg chg="add mod">
          <ac:chgData name="Marta Isabel Álvarez Naranjo" userId="dab0a3b3-7469-4bc4-bc18-969f2d27179c" providerId="ADAL" clId="{A81DDA61-699D-412A-BB4B-F87AD0E1E364}" dt="2020-07-15T18:01:07.280" v="137" actId="14100"/>
          <ac:picMkLst>
            <pc:docMk/>
            <pc:sldMk cId="3964620372" sldId="259"/>
            <ac:picMk id="4" creationId="{FDD9EA5C-D438-44AB-B658-B547D16A5FE7}"/>
          </ac:picMkLst>
        </pc:picChg>
        <pc:picChg chg="add del">
          <ac:chgData name="Marta Isabel Álvarez Naranjo" userId="dab0a3b3-7469-4bc4-bc18-969f2d27179c" providerId="ADAL" clId="{A81DDA61-699D-412A-BB4B-F87AD0E1E364}" dt="2020-07-15T17:44:47.045" v="97" actId="478"/>
          <ac:picMkLst>
            <pc:docMk/>
            <pc:sldMk cId="3964620372" sldId="259"/>
            <ac:picMk id="5" creationId="{9256F60A-066D-4264-B664-6BB6A1DCC0FB}"/>
          </ac:picMkLst>
        </pc:picChg>
        <pc:picChg chg="add del">
          <ac:chgData name="Marta Isabel Álvarez Naranjo" userId="dab0a3b3-7469-4bc4-bc18-969f2d27179c" providerId="ADAL" clId="{A81DDA61-699D-412A-BB4B-F87AD0E1E364}" dt="2020-07-15T17:45:26.593" v="103"/>
          <ac:picMkLst>
            <pc:docMk/>
            <pc:sldMk cId="3964620372" sldId="259"/>
            <ac:picMk id="7" creationId="{B2B5F04E-DF6D-412B-B429-7AE6405111CB}"/>
          </ac:picMkLst>
        </pc:picChg>
      </pc:sldChg>
      <pc:sldChg chg="modSp">
        <pc:chgData name="Marta Isabel Álvarez Naranjo" userId="dab0a3b3-7469-4bc4-bc18-969f2d27179c" providerId="ADAL" clId="{A81DDA61-699D-412A-BB4B-F87AD0E1E364}" dt="2020-07-15T17:54:50.773" v="130" actId="20577"/>
        <pc:sldMkLst>
          <pc:docMk/>
          <pc:sldMk cId="1297023913" sldId="260"/>
        </pc:sldMkLst>
        <pc:spChg chg="mod">
          <ac:chgData name="Marta Isabel Álvarez Naranjo" userId="dab0a3b3-7469-4bc4-bc18-969f2d27179c" providerId="ADAL" clId="{A81DDA61-699D-412A-BB4B-F87AD0E1E364}" dt="2020-07-15T17:54:50.773" v="130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D3B23BE4-23E5-4D1E-9A9A-7F98B28E74D8}"/>
    <pc:docChg chg="modSld">
      <pc:chgData name="Giovanna María Espinoza Astúa" userId="b017914b-acc3-4e57-a5fb-e13ff9128028" providerId="ADAL" clId="{D3B23BE4-23E5-4D1E-9A9A-7F98B28E74D8}" dt="2020-07-09T19:51:19.744" v="6" actId="20577"/>
      <pc:docMkLst>
        <pc:docMk/>
      </pc:docMkLst>
      <pc:sldChg chg="modSp mod">
        <pc:chgData name="Giovanna María Espinoza Astúa" userId="b017914b-acc3-4e57-a5fb-e13ff9128028" providerId="ADAL" clId="{D3B23BE4-23E5-4D1E-9A9A-7F98B28E74D8}" dt="2020-07-09T19:51:19.744" v="6" actId="20577"/>
        <pc:sldMkLst>
          <pc:docMk/>
          <pc:sldMk cId="1297023913" sldId="260"/>
        </pc:sldMkLst>
        <pc:spChg chg="mod">
          <ac:chgData name="Giovanna María Espinoza Astúa" userId="b017914b-acc3-4e57-a5fb-e13ff9128028" providerId="ADAL" clId="{D3B23BE4-23E5-4D1E-9A9A-7F98B28E74D8}" dt="2020-07-09T19:51:19.744" v="6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20F20DFD-C574-4CCB-BB52-DD56F7EB7F02}"/>
    <pc:docChg chg="undo custSel mod modSld">
      <pc:chgData name="Giovanna María Espinoza Astúa" userId="b017914b-acc3-4e57-a5fb-e13ff9128028" providerId="ADAL" clId="{20F20DFD-C574-4CCB-BB52-DD56F7EB7F02}" dt="2020-06-16T21:18:47.259" v="112" actId="20577"/>
      <pc:docMkLst>
        <pc:docMk/>
      </pc:docMkLst>
      <pc:sldChg chg="addSp delSp modSp mod">
        <pc:chgData name="Giovanna María Espinoza Astúa" userId="b017914b-acc3-4e57-a5fb-e13ff9128028" providerId="ADAL" clId="{20F20DFD-C574-4CCB-BB52-DD56F7EB7F02}" dt="2020-06-12T21:36:55.247" v="104" actId="14100"/>
        <pc:sldMkLst>
          <pc:docMk/>
          <pc:sldMk cId="3964620372" sldId="259"/>
        </pc:sldMkLst>
        <pc:spChg chg="mod">
          <ac:chgData name="Giovanna María Espinoza Astúa" userId="b017914b-acc3-4e57-a5fb-e13ff9128028" providerId="ADAL" clId="{20F20DFD-C574-4CCB-BB52-DD56F7EB7F02}" dt="2020-06-12T21:36:55.247" v="104" actId="14100"/>
          <ac:spMkLst>
            <pc:docMk/>
            <pc:sldMk cId="3964620372" sldId="259"/>
            <ac:spMk id="2" creationId="{00000000-0000-0000-0000-000000000000}"/>
          </ac:spMkLst>
        </pc:spChg>
        <pc:spChg chg="mod">
          <ac:chgData name="Giovanna María Espinoza Astúa" userId="b017914b-acc3-4e57-a5fb-e13ff9128028" providerId="ADAL" clId="{20F20DFD-C574-4CCB-BB52-DD56F7EB7F02}" dt="2020-06-12T21:36:47.069" v="103" actId="207"/>
          <ac:spMkLst>
            <pc:docMk/>
            <pc:sldMk cId="3964620372" sldId="259"/>
            <ac:spMk id="3" creationId="{00000000-0000-0000-0000-000000000000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87" creationId="{D4993743-B10A-433C-9996-3035D2C3ABC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89" creationId="{BB3B8946-A0AA-42D4-8A24-639DC6EA170E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1" creationId="{AB1038E6-06EF-4DCB-B52E-D3825C50F7C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3" creationId="{5C7EF35C-8B7D-4026-8F09-8B2B2250579B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5" creationId="{5F24A71D-C0A9-49AC-B2D1-5A9EA2BD383E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97" creationId="{14280C55-570C-4284-9850-B2BA33DB6726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2" creationId="{0F6CDC51-8D27-4BF4-AB33-7D5905E80D90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6" creationId="{DF4CE22F-8463-44F2-BE50-65D9B5035E87}"/>
          </ac:spMkLst>
        </pc:spChg>
        <pc:spChg chg="add del">
          <ac:chgData name="Giovanna María Espinoza Astúa" userId="b017914b-acc3-4e57-a5fb-e13ff9128028" providerId="ADAL" clId="{20F20DFD-C574-4CCB-BB52-DD56F7EB7F02}" dt="2020-06-12T21:34:52.130" v="64" actId="26606"/>
          <ac:spMkLst>
            <pc:docMk/>
            <pc:sldMk cId="3964620372" sldId="259"/>
            <ac:spMk id="108" creationId="{3FA1383B-2709-4E36-8FF8-7A737213B4CB}"/>
          </ac:spMkLst>
        </pc:spChg>
        <pc:picChg chg="del">
          <ac:chgData name="Giovanna María Espinoza Astúa" userId="b017914b-acc3-4e57-a5fb-e13ff9128028" providerId="ADAL" clId="{20F20DFD-C574-4CCB-BB52-DD56F7EB7F02}" dt="2020-06-12T21:33:50.767" v="49" actId="478"/>
          <ac:picMkLst>
            <pc:docMk/>
            <pc:sldMk cId="3964620372" sldId="259"/>
            <ac:picMk id="4" creationId="{2BE28F1E-E681-47D4-8F24-E827F0A10727}"/>
          </ac:picMkLst>
        </pc:picChg>
        <pc:picChg chg="add mod ord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5" creationId="{7118439B-5D71-4BD3-BE0D-0175716BF9DF}"/>
          </ac:picMkLst>
        </pc:picChg>
        <pc:picChg chg="mod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6" creationId="{34FF0415-CB69-4A72-94C8-A3400DA71976}"/>
          </ac:picMkLst>
        </pc:picChg>
        <pc:picChg chg="add del">
          <ac:chgData name="Giovanna María Espinoza Astúa" userId="b017914b-acc3-4e57-a5fb-e13ff9128028" providerId="ADAL" clId="{20F20DFD-C574-4CCB-BB52-DD56F7EB7F02}" dt="2020-06-12T21:34:52.130" v="64" actId="26606"/>
          <ac:picMkLst>
            <pc:docMk/>
            <pc:sldMk cId="3964620372" sldId="259"/>
            <ac:picMk id="104" creationId="{24FB90F3-DFB9-42D4-B851-120249962A25}"/>
          </ac:picMkLst>
        </pc:picChg>
      </pc:sldChg>
      <pc:sldChg chg="modSp mod">
        <pc:chgData name="Giovanna María Espinoza Astúa" userId="b017914b-acc3-4e57-a5fb-e13ff9128028" providerId="ADAL" clId="{20F20DFD-C574-4CCB-BB52-DD56F7EB7F02}" dt="2020-06-16T21:18:47.259" v="112" actId="20577"/>
        <pc:sldMkLst>
          <pc:docMk/>
          <pc:sldMk cId="1297023913" sldId="260"/>
        </pc:sldMkLst>
        <pc:spChg chg="mod">
          <ac:chgData name="Giovanna María Espinoza Astúa" userId="b017914b-acc3-4e57-a5fb-e13ff9128028" providerId="ADAL" clId="{20F20DFD-C574-4CCB-BB52-DD56F7EB7F02}" dt="2020-06-16T21:18:47.259" v="112" actId="20577"/>
          <ac:spMkLst>
            <pc:docMk/>
            <pc:sldMk cId="1297023913" sldId="260"/>
            <ac:spMk id="4" creationId="{DBF31B8A-245D-4FB8-BEE2-D7D745FFC77C}"/>
          </ac:spMkLst>
        </pc:spChg>
      </pc:sldChg>
    </pc:docChg>
  </pc:docChgLst>
  <pc:docChgLst>
    <pc:chgData name="Giovanna María Espinoza Astúa" userId="b017914b-acc3-4e57-a5fb-e13ff9128028" providerId="ADAL" clId="{00530181-AD6B-4C43-A4E0-FF8BAB974322}"/>
    <pc:docChg chg="modSld">
      <pc:chgData name="Giovanna María Espinoza Astúa" userId="b017914b-acc3-4e57-a5fb-e13ff9128028" providerId="ADAL" clId="{00530181-AD6B-4C43-A4E0-FF8BAB974322}" dt="2020-06-12T21:18:41.581" v="0" actId="1076"/>
      <pc:docMkLst>
        <pc:docMk/>
      </pc:docMkLst>
      <pc:sldChg chg="modSp mod">
        <pc:chgData name="Giovanna María Espinoza Astúa" userId="b017914b-acc3-4e57-a5fb-e13ff9128028" providerId="ADAL" clId="{00530181-AD6B-4C43-A4E0-FF8BAB974322}" dt="2020-06-12T21:18:41.581" v="0" actId="1076"/>
        <pc:sldMkLst>
          <pc:docMk/>
          <pc:sldMk cId="3964620372" sldId="259"/>
        </pc:sldMkLst>
        <pc:spChg chg="mod">
          <ac:chgData name="Giovanna María Espinoza Astúa" userId="b017914b-acc3-4e57-a5fb-e13ff9128028" providerId="ADAL" clId="{00530181-AD6B-4C43-A4E0-FF8BAB974322}" dt="2020-06-12T21:18:41.581" v="0" actId="1076"/>
          <ac:spMkLst>
            <pc:docMk/>
            <pc:sldMk cId="3964620372" sldId="25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699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1501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168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28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017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332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99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64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095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735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412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9B33-EA99-4412-A699-B2EAB10E1C1F}" type="datetimeFigureOut">
              <a:rPr lang="es-CR" smtClean="0"/>
              <a:t>15/07/2020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DEAE-95F6-4006-9FEC-4FADA29E27F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59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lvarez@teatronacional.go.cr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36089"/>
            <a:ext cx="7334250" cy="1541083"/>
          </a:xfrm>
        </p:spPr>
        <p:txBody>
          <a:bodyPr>
            <a:noAutofit/>
          </a:bodyPr>
          <a:lstStyle/>
          <a:p>
            <a:pPr algn="ctr"/>
            <a:r>
              <a:rPr lang="es-ES_tradnl" sz="2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Teatro Nacional de Costa Rica </a:t>
            </a:r>
            <a:br>
              <a:rPr lang="es-ES_tradnl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 a todos los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SERVIDORES PÚBLICOS NOMBRADOS EN PROPIEDAD, para aplicar nombramiento Interino en 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puesto, clasificado como </a:t>
            </a:r>
            <a:r>
              <a:rPr lang="es-CR" sz="1600" b="1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OFICINISTA DE SERVICIO CIVIL 1      </a:t>
            </a: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(ESPECIALIDAD: LABORES VARIAS DE OFICINA)</a:t>
            </a:r>
            <a:b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R" sz="1600" dirty="0">
                <a:solidFill>
                  <a:srgbClr val="FE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CARGO. Encargado de Suministros Proveeduría</a:t>
            </a:r>
            <a:endParaRPr lang="es-CR" sz="2000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500" y="2543175"/>
            <a:ext cx="7527819" cy="41624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R" sz="1800" b="1" dirty="0">
                <a:solidFill>
                  <a:srgbClr val="002060"/>
                </a:solidFill>
              </a:rPr>
              <a:t>MECANISMOS DE LA RESOLUCIÓN DEL PUESTO</a:t>
            </a:r>
          </a:p>
          <a:p>
            <a:pPr marL="0" indent="0" algn="ctr">
              <a:buNone/>
            </a:pPr>
            <a:r>
              <a:rPr lang="es-CR" sz="1800" b="1" dirty="0">
                <a:solidFill>
                  <a:srgbClr val="002060"/>
                </a:solidFill>
              </a:rPr>
              <a:t>(En sustitución del Titular por Ascenso Interino por 6 meses</a:t>
            </a:r>
          </a:p>
          <a:p>
            <a:pPr marL="0" indent="0" algn="ctr">
              <a:buNone/>
            </a:pPr>
            <a:r>
              <a:rPr lang="es-CR" sz="1800" b="1" dirty="0">
                <a:solidFill>
                  <a:srgbClr val="002060"/>
                </a:solidFill>
              </a:rPr>
              <a:t>Con posibilidad </a:t>
            </a:r>
            <a:r>
              <a:rPr lang="es-CR" sz="1800" b="1">
                <a:solidFill>
                  <a:srgbClr val="002060"/>
                </a:solidFill>
              </a:rPr>
              <a:t>de prorroga)</a:t>
            </a:r>
            <a:endParaRPr lang="es-CR" sz="1800" b="1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Ascenso  Interino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Descenso Interino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R" sz="1800" dirty="0">
                <a:solidFill>
                  <a:srgbClr val="002060"/>
                </a:solidFill>
              </a:rPr>
              <a:t>Traslado Horizontal Interino 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  <a:effectLst>
                <a:outerShdw sx="12000" sy="12000" algn="ctr">
                  <a:schemeClr val="tx1">
                    <a:lumMod val="85000"/>
                    <a:lumOff val="15000"/>
                  </a:scheme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b="1" dirty="0">
                <a:solidFill>
                  <a:srgbClr val="002060"/>
                </a:solidFill>
                <a:effectLst>
                  <a:outerShdw sx="12000" sy="12000" algn="ctr">
                    <a:schemeClr val="tx1">
                      <a:lumMod val="85000"/>
                      <a:lumOff val="15000"/>
                    </a:schemeClr>
                  </a:outerShdw>
                </a:effectLst>
              </a:rPr>
              <a:t>REQUISITOS: 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b="1" dirty="0">
              <a:solidFill>
                <a:srgbClr val="002060"/>
              </a:solidFill>
              <a:effectLst>
                <a:outerShdw sx="12000" sy="12000" algn="ctr">
                  <a:schemeClr val="tx1">
                    <a:lumMod val="85000"/>
                    <a:lumOff val="15000"/>
                  </a:scheme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Bachillerato en Educación Media o título equivalente</a:t>
            </a:r>
          </a:p>
          <a:p>
            <a:pPr marL="0" indent="0">
              <a:spcBef>
                <a:spcPts val="0"/>
              </a:spcBef>
              <a:buNone/>
            </a:pPr>
            <a:endParaRPr lang="es-CR" sz="18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R" sz="1800" dirty="0">
                <a:solidFill>
                  <a:srgbClr val="002060"/>
                </a:solidFill>
              </a:rPr>
              <a:t>Capacitación en paquetes informáticos de oficina o conocimientos prácticos en ese campo, conforme con los requerimientos del cargo y de la institución, certificados de acuerdo con la normativa vigente en el Régimen de Servicio Civil o según los procedimientos legales establecidos, siempre que en los respectivos programas académicos no consten cursos de igual naturaleza, aprobados y aportados por los interesados. </a:t>
            </a:r>
          </a:p>
          <a:p>
            <a:pPr marL="0" indent="0">
              <a:buNone/>
            </a:pPr>
            <a:endParaRPr lang="es-CR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R" sz="1300" dirty="0"/>
          </a:p>
          <a:p>
            <a:pPr lvl="0">
              <a:spcBef>
                <a:spcPts val="0"/>
              </a:spcBef>
            </a:pPr>
            <a:endParaRPr lang="es-CR" sz="1300" dirty="0"/>
          </a:p>
          <a:p>
            <a:endParaRPr lang="es-CR" sz="13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FF0415-CB69-4A72-94C8-A3400DA7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45" y="3380917"/>
            <a:ext cx="4273244" cy="33246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1F9BCE-B3EE-4A3A-99AF-0477FFAEB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1" y="14825"/>
            <a:ext cx="1981201" cy="6208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530D4F-30EA-4075-8EC0-C481BA913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445" y="379889"/>
            <a:ext cx="4273244" cy="27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A9BEB-C23F-4C28-9C9E-1DB027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566863"/>
          </a:xfrm>
        </p:spPr>
        <p:txBody>
          <a:bodyPr>
            <a:normAutofit fontScale="90000"/>
          </a:bodyPr>
          <a:lstStyle/>
          <a:p>
            <a:pPr algn="ctr"/>
            <a:br>
              <a:rPr lang="es-CR" sz="2000" b="1" dirty="0"/>
            </a:br>
            <a:br>
              <a:rPr lang="es-CR" sz="2000" b="1" dirty="0"/>
            </a:br>
            <a:br>
              <a:rPr lang="es-CR" sz="2000" b="1" dirty="0"/>
            </a:br>
            <a:br>
              <a:rPr lang="es-CR" sz="2000" b="1" dirty="0"/>
            </a:br>
            <a:r>
              <a:rPr lang="es-CR" sz="2000" b="1" dirty="0">
                <a:solidFill>
                  <a:srgbClr val="002060"/>
                </a:solidFill>
              </a:rPr>
              <a:t>LAS ATINENCIAS DEL PUESTO LAS PUEDEN CONSULTAR EN LA PAGINA WEB: www.dgsc.go.cr </a:t>
            </a:r>
            <a:br>
              <a:rPr lang="es-CR" sz="2000" b="1" dirty="0">
                <a:solidFill>
                  <a:srgbClr val="002060"/>
                </a:solidFill>
              </a:rPr>
            </a:br>
            <a:br>
              <a:rPr lang="es-CR" sz="2000" b="1" dirty="0">
                <a:solidFill>
                  <a:srgbClr val="002060"/>
                </a:solidFill>
              </a:rPr>
            </a:br>
            <a:r>
              <a:rPr lang="es-CR" sz="2000" b="1" dirty="0">
                <a:solidFill>
                  <a:srgbClr val="002060"/>
                </a:solidFill>
              </a:rPr>
              <a:t>El Teatro Nacional de Costa Rica institución adscrita al Ministerio de Cultura y Juventud cuenta con: </a:t>
            </a:r>
            <a:br>
              <a:rPr lang="es-CR" sz="2000" b="1" dirty="0">
                <a:solidFill>
                  <a:srgbClr val="002060"/>
                </a:solidFill>
              </a:rPr>
            </a:br>
            <a:r>
              <a:rPr lang="es-CR" sz="2000" dirty="0">
                <a:solidFill>
                  <a:srgbClr val="002060"/>
                </a:solidFill>
              </a:rPr>
              <a:t>- Servicios de Médico Institucional y Psicología Clínica. </a:t>
            </a:r>
            <a:br>
              <a:rPr lang="es-CR" sz="2000" dirty="0">
                <a:solidFill>
                  <a:srgbClr val="002060"/>
                </a:solidFill>
              </a:rPr>
            </a:br>
            <a:r>
              <a:rPr lang="es-CR" sz="2000" dirty="0">
                <a:solidFill>
                  <a:srgbClr val="002060"/>
                </a:solidFill>
              </a:rPr>
              <a:t>- Asociación Solidarista. </a:t>
            </a:r>
            <a:br>
              <a:rPr lang="es-CR" sz="2000" dirty="0">
                <a:solidFill>
                  <a:srgbClr val="002060"/>
                </a:solidFill>
              </a:rPr>
            </a:br>
            <a:br>
              <a:rPr lang="es-CR" sz="900" b="1" dirty="0">
                <a:solidFill>
                  <a:srgbClr val="002060"/>
                </a:solidFill>
              </a:rPr>
            </a:b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76D44D-8F82-41E1-96BB-60012D6AA2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43400" cy="4351338"/>
          </a:xfrm>
        </p:spPr>
        <p:txBody>
          <a:bodyPr/>
          <a:lstStyle/>
          <a:p>
            <a:endParaRPr lang="es-CR" dirty="0"/>
          </a:p>
          <a:p>
            <a:endParaRPr lang="es-C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F31B8A-245D-4FB8-BEE2-D7D745FFC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6452" y="1825624"/>
            <a:ext cx="5942149" cy="4956175"/>
          </a:xfrm>
        </p:spPr>
        <p:txBody>
          <a:bodyPr>
            <a:noAutofit/>
          </a:bodyPr>
          <a:lstStyle/>
          <a:p>
            <a:pPr algn="ctr"/>
            <a:r>
              <a:rPr lang="es-CR" sz="1700" b="1" dirty="0">
                <a:solidFill>
                  <a:srgbClr val="002060"/>
                </a:solidFill>
              </a:rPr>
              <a:t>NO SE CONSIDERARÁN PARTICIPANTES QUE NO PRESENTEN LA TOTALIDAD DE REQUISITOS SOLICITADOS </a:t>
            </a:r>
          </a:p>
          <a:p>
            <a:pPr algn="ctr"/>
            <a:r>
              <a:rPr lang="es-CR" sz="1700" dirty="0">
                <a:solidFill>
                  <a:srgbClr val="002060"/>
                </a:solidFill>
              </a:rPr>
              <a:t>Los interesados que deseen participar, deberán remitir los currículos, atestados académicos e indicar la clase de puesto que ostentan en propiedad y la institución, al correo electrónico: </a:t>
            </a:r>
            <a:r>
              <a:rPr lang="es-CR" sz="17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malvarez@teatronacional.go.cr</a:t>
            </a:r>
            <a:endParaRPr lang="es-CR" sz="17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s-CR" sz="1700" b="1" dirty="0">
              <a:solidFill>
                <a:srgbClr val="002060"/>
              </a:solidFill>
            </a:endParaRPr>
          </a:p>
          <a:p>
            <a:pPr algn="ctr"/>
            <a:r>
              <a:rPr lang="es-CR" sz="1700" dirty="0">
                <a:solidFill>
                  <a:srgbClr val="002060"/>
                </a:solidFill>
              </a:rPr>
              <a:t>Posterior a la recepción de currículos y atestados, los interesados pasarán por un proceso de preselección con base a la información suministrada y aquellos candidatos seleccionados serán convocados a entrevista. </a:t>
            </a:r>
            <a:r>
              <a:rPr lang="es-CR" sz="17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es-CR" sz="1600" b="1" dirty="0">
              <a:solidFill>
                <a:srgbClr val="002060"/>
              </a:solidFill>
            </a:endParaRPr>
          </a:p>
          <a:p>
            <a:pPr algn="ctr"/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Plazo de remisión de los currículos del 16 </a:t>
            </a:r>
            <a:r>
              <a:rPr lang="es-CR" sz="1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23 </a:t>
            </a:r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julio del 2020 a las 4:00 pm</a:t>
            </a:r>
          </a:p>
          <a:p>
            <a:pPr algn="ctr"/>
            <a:r>
              <a:rPr lang="es-CR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mayor información comunicarse a los teléfonos: 2010-1121 / 2010-1127 </a:t>
            </a:r>
            <a:br>
              <a:rPr lang="es-CR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sz="1800" dirty="0">
              <a:solidFill>
                <a:srgbClr val="00206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F68D1A-42A8-4F06-A394-EAB0FFBF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9" y="1631753"/>
            <a:ext cx="5642483" cy="515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320</Words>
  <Application>Microsoft Office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Teatro Nacional de Costa Rica  Informa a todos los SERVIDORES PÚBLICOS NOMBRADOS EN PROPIEDAD, para aplicar nombramiento Interino en el puesto, clasificado como OFICINISTA DE SERVICIO CIVIL 1      (ESPECIALIDAD: LABORES VARIAS DE OFICINA) CARGO. Encargado de Suministros Proveeduría</vt:lpstr>
      <vt:lpstr>    LAS ATINENCIAS DEL PUESTO LAS PUEDEN CONSULTAR EN LA PAGINA WEB: www.dgsc.go.cr   El Teatro Nacional de Costa Rica institución adscrita al Ministerio de Cultura y Juventud cuenta con:  - Servicios de Médico Institucional y Psicología Clínica.  - Asociación Solidarista.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Teatro Nacional de Costa Rica  Informa a todos los SERVIDORES PÚBLICOS NOMBRADOS EN PROPIEDAD, para aplicar nombramiento en propiedad en el puesto, clasificado como PROFESIONAL DE SERVICIO CIVIL 1B          (G.de.E. CONTROL Y GESTIÓN DE COBRO) CARGO: TESORERO INSTITUCIONAL</dc:title>
  <dc:creator>Giovanna María Espinoza Astúa</dc:creator>
  <cp:lastModifiedBy>Marta Isabel Álvarez Naranjo</cp:lastModifiedBy>
  <cp:revision>7</cp:revision>
  <dcterms:created xsi:type="dcterms:W3CDTF">2020-03-05T19:53:36Z</dcterms:created>
  <dcterms:modified xsi:type="dcterms:W3CDTF">2020-07-15T18:21:12Z</dcterms:modified>
</cp:coreProperties>
</file>