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6" r:id="rId2"/>
    <p:sldId id="258" r:id="rId3"/>
    <p:sldId id="275" r:id="rId4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0806"/>
    <a:srgbClr val="A63406"/>
    <a:srgbClr val="008AA0"/>
    <a:srgbClr val="D14100"/>
    <a:srgbClr val="B97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32"/>
    <p:restoredTop sz="94709"/>
  </p:normalViewPr>
  <p:slideViewPr>
    <p:cSldViewPr snapToGrid="0" snapToObjects="1">
      <p:cViewPr varScale="1">
        <p:scale>
          <a:sx n="106" d="100"/>
          <a:sy n="106" d="100"/>
        </p:scale>
        <p:origin x="20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AA819-6C8B-EB49-A776-7F8EB40FD3DB}" type="datetimeFigureOut">
              <a:rPr lang="es-CR" smtClean="0"/>
              <a:t>22/02/2022</a:t>
            </a:fld>
            <a:endParaRPr lang="es-C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32D2CD-B65C-5E4B-B541-E0532403FB7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69701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2D2CD-B65C-5E4B-B541-E0532403FB7F}" type="slidenum">
              <a:rPr lang="es-CR" smtClean="0"/>
              <a:t>1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43501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2D2CD-B65C-5E4B-B541-E0532403FB7F}" type="slidenum">
              <a:rPr lang="es-CR" smtClean="0"/>
              <a:t>2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64631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22/02/2022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2032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22/02/2022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61214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22/02/2022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2775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22/02/2022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09349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22/02/2022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932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22/02/2022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22684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22/02/2022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8829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22/02/2022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31779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22/02/2022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70461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22/02/2022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28767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22/02/2022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27625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9E42E-F968-0C4E-AFB5-831C1FF09A09}" type="datetimeFigureOut">
              <a:rPr lang="es-CR" smtClean="0"/>
              <a:t>22/02/2022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0871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pgrweb.go.cr/scij/Busqueda/Normativa/Normas/nrm_texto_completo.aspx?param1=NRTC&amp;nValor1=1&amp;nValor2=94469&amp;nValor3=125786&amp;strTipM=TC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4E7A749A-C5C0-7441-ADDB-67D0F6B9E601}"/>
              </a:ext>
            </a:extLst>
          </p:cNvPr>
          <p:cNvSpPr/>
          <p:nvPr/>
        </p:nvSpPr>
        <p:spPr>
          <a:xfrm>
            <a:off x="-44669" y="-105036"/>
            <a:ext cx="9233337" cy="70839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F07269F-2AEA-DC47-811A-F40CA8083225}"/>
              </a:ext>
            </a:extLst>
          </p:cNvPr>
          <p:cNvSpPr/>
          <p:nvPr/>
        </p:nvSpPr>
        <p:spPr>
          <a:xfrm>
            <a:off x="2086110" y="6209177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CR" sz="1600" spc="560" dirty="0">
                <a:solidFill>
                  <a:schemeClr val="bg2">
                    <a:lumMod val="90000"/>
                  </a:schemeClr>
                </a:solidFill>
                <a:latin typeface="Raleway" panose="020B0003030101060003" pitchFamily="34" charset="0"/>
              </a:rPr>
              <a:t>2022</a:t>
            </a:r>
          </a:p>
        </p:txBody>
      </p:sp>
      <p:pic>
        <p:nvPicPr>
          <p:cNvPr id="12" name="Imagen 11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DA929CA0-7E11-8349-8CFF-B5823AF9C42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5000"/>
          </a:blip>
          <a:stretch>
            <a:fillRect/>
          </a:stretch>
        </p:blipFill>
        <p:spPr>
          <a:xfrm>
            <a:off x="2029427" y="3340150"/>
            <a:ext cx="4685367" cy="2683596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92000"/>
              </a:srgbClr>
            </a:outerShdw>
          </a:effectLst>
        </p:spPr>
      </p:pic>
      <p:pic>
        <p:nvPicPr>
          <p:cNvPr id="3" name="Imagen 2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C75D70D0-9E7E-2046-AF5F-E8769C0747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9483" y="0"/>
            <a:ext cx="2227846" cy="2025315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B4A18E5F-2311-488D-9E5A-A8FBCCC1A7C9}"/>
              </a:ext>
            </a:extLst>
          </p:cNvPr>
          <p:cNvSpPr/>
          <p:nvPr/>
        </p:nvSpPr>
        <p:spPr>
          <a:xfrm>
            <a:off x="685806" y="2071913"/>
            <a:ext cx="7570954" cy="18029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>
                <a:latin typeface="Amasis MT Pro" panose="020B0604020202020204" pitchFamily="18" charset="0"/>
              </a:rPr>
              <a:t>Proveeduría Institucional.</a:t>
            </a:r>
          </a:p>
          <a:p>
            <a:pPr algn="ctr"/>
            <a:r>
              <a:rPr lang="es-CR" dirty="0">
                <a:latin typeface="Amasis MT Pro" panose="020B0604020202020204" pitchFamily="18" charset="0"/>
              </a:rPr>
              <a:t>Cápsula Informativa </a:t>
            </a:r>
            <a:r>
              <a:rPr lang="es-CR" dirty="0" err="1">
                <a:latin typeface="Amasis MT Pro" panose="020B0604020202020204" pitchFamily="18" charset="0"/>
              </a:rPr>
              <a:t>N°</a:t>
            </a:r>
            <a:r>
              <a:rPr lang="es-CR" dirty="0">
                <a:latin typeface="Amasis MT Pro" panose="020B0604020202020204" pitchFamily="18" charset="0"/>
              </a:rPr>
              <a:t> 1.</a:t>
            </a:r>
          </a:p>
          <a:p>
            <a:pPr algn="ctr"/>
            <a:r>
              <a:rPr lang="es-CR" dirty="0">
                <a:latin typeface="Amasis MT Pro" panose="020B0604020202020204" pitchFamily="18" charset="0"/>
              </a:rPr>
              <a:t> </a:t>
            </a:r>
            <a:r>
              <a:rPr lang="es-CR" dirty="0">
                <a:solidFill>
                  <a:schemeClr val="bg1"/>
                </a:solidFill>
                <a:latin typeface="Amasis MT Pro" panose="020B0604020202020204" pitchFamily="18" charset="0"/>
              </a:rPr>
              <a:t>Nueva “</a:t>
            </a:r>
            <a:r>
              <a:rPr lang="es-CR" dirty="0">
                <a:latin typeface="Amasis MT Pro" panose="020B0604020202020204" pitchFamily="18" charset="0"/>
              </a:rPr>
              <a:t>Ley General de Contratación Pública” </a:t>
            </a:r>
            <a:r>
              <a:rPr lang="es-CR" dirty="0" err="1">
                <a:solidFill>
                  <a:schemeClr val="bg1"/>
                </a:solidFill>
                <a:latin typeface="Amasis MT Pro" panose="020B0604020202020204" pitchFamily="18" charset="0"/>
              </a:rPr>
              <a:t>N°</a:t>
            </a:r>
            <a:r>
              <a:rPr lang="es-CR" dirty="0">
                <a:solidFill>
                  <a:schemeClr val="bg1"/>
                </a:solidFill>
                <a:latin typeface="Amasis MT Pro" panose="020B0604020202020204" pitchFamily="18" charset="0"/>
              </a:rPr>
              <a:t> 9986</a:t>
            </a:r>
          </a:p>
          <a:p>
            <a:pPr algn="ctr"/>
            <a:r>
              <a:rPr lang="es-C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76196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BFC52857-524A-6744-B2D3-7953F5164751}"/>
              </a:ext>
            </a:extLst>
          </p:cNvPr>
          <p:cNvSpPr/>
          <p:nvPr/>
        </p:nvSpPr>
        <p:spPr>
          <a:xfrm>
            <a:off x="-44669" y="-112986"/>
            <a:ext cx="9233337" cy="7083972"/>
          </a:xfrm>
          <a:prstGeom prst="rect">
            <a:avLst/>
          </a:prstGeom>
          <a:solidFill>
            <a:srgbClr val="008AA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7" name="Imagen 6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A584B03F-684C-0D47-9A3E-AF9740D5DEE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000"/>
          </a:blip>
          <a:stretch>
            <a:fillRect/>
          </a:stretch>
        </p:blipFill>
        <p:spPr>
          <a:xfrm>
            <a:off x="-2289337" y="2193507"/>
            <a:ext cx="8247827" cy="4724034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92000"/>
              </a:srgbClr>
            </a:outerShdw>
            <a:reflection blurRad="6350" stA="52000" endA="300" endPos="35000" dir="5400000" sy="-100000" algn="bl" rotWithShape="0"/>
          </a:effec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67F5260-1B62-4298-A6B3-909FE5AB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>
                <a:solidFill>
                  <a:schemeClr val="bg1"/>
                </a:solidFill>
              </a:rPr>
              <a:t>¿De qué se trata esta ley?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DC2D78-64D6-4F9B-8960-E3FF7E743D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047057" cy="277353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CR" dirty="0"/>
              <a:t>La nueva Ley General de Contratación Pública </a:t>
            </a:r>
            <a:r>
              <a:rPr lang="es-CR" dirty="0" err="1"/>
              <a:t>N°</a:t>
            </a:r>
            <a:r>
              <a:rPr lang="es-CR" dirty="0"/>
              <a:t> 9986 viene a remplazar la ley de Contratación Administrativa </a:t>
            </a:r>
            <a:r>
              <a:rPr lang="es-CR" dirty="0" err="1"/>
              <a:t>N°</a:t>
            </a:r>
            <a:r>
              <a:rPr lang="es-CR" dirty="0"/>
              <a:t> 7494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6396C12-D117-4932-A5E0-C746DA96B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49026" y="1825625"/>
            <a:ext cx="4166324" cy="4351338"/>
          </a:xfrm>
        </p:spPr>
        <p:txBody>
          <a:bodyPr>
            <a:normAutofit fontScale="92500" lnSpcReduction="20000"/>
          </a:bodyPr>
          <a:lstStyle/>
          <a:p>
            <a:r>
              <a:rPr lang="es-CR" dirty="0"/>
              <a:t>Rige a partir del 1 de diciembre del 2022.</a:t>
            </a:r>
          </a:p>
          <a:p>
            <a:endParaRPr lang="es-CR" dirty="0"/>
          </a:p>
          <a:p>
            <a:r>
              <a:rPr lang="es-CR" dirty="0">
                <a:solidFill>
                  <a:schemeClr val="bg1"/>
                </a:solidFill>
              </a:rPr>
              <a:t>Se recomienda visitar:</a:t>
            </a:r>
          </a:p>
          <a:p>
            <a:r>
              <a:rPr lang="es-CR" sz="2800" dirty="0">
                <a:hlinkClick r:id="rId4"/>
              </a:rPr>
              <a:t>http://www.pgrweb.go.cr/scij/Busqueda/Normativa/Normas/nrm_texto_completo.aspx?param1=NRTC&amp;nValor1=1&amp;nValor2=94469&amp;nValor3=125786&amp;strTipM=TC</a:t>
            </a:r>
            <a:r>
              <a:rPr lang="es-CR" sz="2800" dirty="0"/>
              <a:t> 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981959165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08B426C-1986-F24D-9EC6-6C8D4D7F9678}"/>
              </a:ext>
            </a:extLst>
          </p:cNvPr>
          <p:cNvSpPr/>
          <p:nvPr/>
        </p:nvSpPr>
        <p:spPr>
          <a:xfrm>
            <a:off x="-10510" y="-10510"/>
            <a:ext cx="9233337" cy="693682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7BF66347-5FEC-E34C-8ED1-13DCA41492A2}"/>
              </a:ext>
            </a:extLst>
          </p:cNvPr>
          <p:cNvSpPr/>
          <p:nvPr/>
        </p:nvSpPr>
        <p:spPr>
          <a:xfrm>
            <a:off x="-233606" y="2049056"/>
            <a:ext cx="9611212" cy="185058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pic>
        <p:nvPicPr>
          <p:cNvPr id="3" name="Imagen 2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27408E69-2299-814C-9F4F-58E589F784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1475" y="2340248"/>
            <a:ext cx="3368881" cy="1372507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1C220E94-5DC5-7F4C-AE56-008BF5A13D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6505" y="5206056"/>
            <a:ext cx="1272544" cy="118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9235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</TotalTime>
  <Words>107</Words>
  <Application>Microsoft Office PowerPoint</Application>
  <PresentationFormat>Carta (216 x 279 mm)</PresentationFormat>
  <Paragraphs>13</Paragraphs>
  <Slides>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Amasis MT Pro</vt:lpstr>
      <vt:lpstr>Arial</vt:lpstr>
      <vt:lpstr>Calibri</vt:lpstr>
      <vt:lpstr>Calibri Light</vt:lpstr>
      <vt:lpstr>Raleway</vt:lpstr>
      <vt:lpstr>Tema de Office</vt:lpstr>
      <vt:lpstr>Presentación de PowerPoint</vt:lpstr>
      <vt:lpstr>¿De qué se trata esta ley?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Mariela Rodríguez Guillén</dc:creator>
  <cp:lastModifiedBy>Johan Orozco Jiménez</cp:lastModifiedBy>
  <cp:revision>30</cp:revision>
  <dcterms:created xsi:type="dcterms:W3CDTF">2021-01-18T20:49:03Z</dcterms:created>
  <dcterms:modified xsi:type="dcterms:W3CDTF">2022-02-22T15:48:53Z</dcterms:modified>
</cp:coreProperties>
</file>