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75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20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grweb.go.cr/scij/Busqueda/Normativa/Normas/nrm_texto_completo.aspx?param1=NRTC&amp;nValor1=1&amp;nValor2=94469&amp;nValor3=125786&amp;strTipM=T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07269F-2AEA-DC47-811A-F40CA8083225}"/>
              </a:ext>
            </a:extLst>
          </p:cNvPr>
          <p:cNvSpPr/>
          <p:nvPr/>
        </p:nvSpPr>
        <p:spPr>
          <a:xfrm>
            <a:off x="2086110" y="620917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R" sz="1600" spc="560" dirty="0">
                <a:solidFill>
                  <a:schemeClr val="bg2">
                    <a:lumMod val="90000"/>
                  </a:schemeClr>
                </a:solidFill>
                <a:latin typeface="Raleway" panose="020B0003030101060003" pitchFamily="34" charset="0"/>
              </a:rPr>
              <a:t>2022</a:t>
            </a:r>
          </a:p>
        </p:txBody>
      </p:sp>
      <p:pic>
        <p:nvPicPr>
          <p:cNvPr id="12" name="Imagen 11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DA929CA0-7E11-8349-8CFF-B5823AF9C42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029427" y="3340150"/>
            <a:ext cx="4685367" cy="268359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</a:t>
            </a:r>
            <a:r>
              <a:rPr lang="es-CR" dirty="0" err="1">
                <a:latin typeface="Amasis MT Pro" panose="020B0604020202020204" pitchFamily="18" charset="0"/>
              </a:rPr>
              <a:t>N°</a:t>
            </a:r>
            <a:r>
              <a:rPr lang="es-CR" dirty="0">
                <a:latin typeface="Amasis MT Pro" panose="020B0604020202020204" pitchFamily="18" charset="0"/>
              </a:rPr>
              <a:t> 1.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9986</a:t>
            </a:r>
          </a:p>
          <a:p>
            <a:pPr algn="ctr"/>
            <a:r>
              <a:rPr lang="es-C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-2289337" y="219350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>
                <a:solidFill>
                  <a:schemeClr val="bg1"/>
                </a:solidFill>
              </a:rPr>
              <a:t>¿De qué se trata esta ley?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047057" cy="27735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R" dirty="0"/>
              <a:t>La nueva Ley General de Contratación Pública </a:t>
            </a:r>
            <a:r>
              <a:rPr lang="es-CR" dirty="0" err="1"/>
              <a:t>N°</a:t>
            </a:r>
            <a:r>
              <a:rPr lang="es-CR" dirty="0"/>
              <a:t> 9986 viene a remplazar la ley de Contratación Administrativa </a:t>
            </a:r>
            <a:r>
              <a:rPr lang="es-CR" dirty="0" err="1"/>
              <a:t>N°</a:t>
            </a:r>
            <a:r>
              <a:rPr lang="es-CR" dirty="0"/>
              <a:t> 7494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026" y="1825625"/>
            <a:ext cx="4166324" cy="4351338"/>
          </a:xfrm>
        </p:spPr>
        <p:txBody>
          <a:bodyPr>
            <a:normAutofit fontScale="92500" lnSpcReduction="20000"/>
          </a:bodyPr>
          <a:lstStyle/>
          <a:p>
            <a:r>
              <a:rPr lang="es-CR" dirty="0"/>
              <a:t>Rige a partir del 1 de diciembre del 2022.</a:t>
            </a:r>
          </a:p>
          <a:p>
            <a:endParaRPr lang="es-CR" dirty="0"/>
          </a:p>
          <a:p>
            <a:r>
              <a:rPr lang="es-CR" dirty="0">
                <a:solidFill>
                  <a:schemeClr val="bg1"/>
                </a:solidFill>
              </a:rPr>
              <a:t>Se recomienda visitar:</a:t>
            </a:r>
          </a:p>
          <a:p>
            <a:r>
              <a:rPr lang="es-CR" sz="2800" dirty="0">
                <a:hlinkClick r:id="rId4"/>
              </a:rPr>
              <a:t>http://www.pgrweb.go.cr/scij/Busqueda/Normativa/Normas/nrm_texto_completo.aspx?param1=NRTC&amp;nValor1=1&amp;nValor2=94469&amp;nValor3=125786&amp;strTipM=TC</a:t>
            </a:r>
            <a:r>
              <a:rPr lang="es-CR" sz="2800" dirty="0"/>
              <a:t> 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08B426C-1986-F24D-9EC6-6C8D4D7F9678}"/>
              </a:ext>
            </a:extLst>
          </p:cNvPr>
          <p:cNvSpPr/>
          <p:nvPr/>
        </p:nvSpPr>
        <p:spPr>
          <a:xfrm>
            <a:off x="-10510" y="-10510"/>
            <a:ext cx="9233337" cy="69368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BF66347-5FEC-E34C-8ED1-13DCA41492A2}"/>
              </a:ext>
            </a:extLst>
          </p:cNvPr>
          <p:cNvSpPr/>
          <p:nvPr/>
        </p:nvSpPr>
        <p:spPr>
          <a:xfrm>
            <a:off x="-233606" y="2049056"/>
            <a:ext cx="9611212" cy="18505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7408E69-2299-814C-9F4F-58E589F7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475" y="2340248"/>
            <a:ext cx="3368881" cy="13725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C220E94-5DC5-7F4C-AE56-008BF5A13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505" y="5206056"/>
            <a:ext cx="1272544" cy="11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35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107</Words>
  <Application>Microsoft Office PowerPoint</Application>
  <PresentationFormat>Carta (216 x 279 mm)</PresentationFormat>
  <Paragraphs>13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Raleway</vt:lpstr>
      <vt:lpstr>Tema de Office</vt:lpstr>
      <vt:lpstr>Presentación de PowerPoint</vt:lpstr>
      <vt:lpstr>¿De qué se trata esta ley?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Johan Orozco Jiménez</cp:lastModifiedBy>
  <cp:revision>30</cp:revision>
  <dcterms:created xsi:type="dcterms:W3CDTF">2021-01-18T20:49:03Z</dcterms:created>
  <dcterms:modified xsi:type="dcterms:W3CDTF">2022-02-22T15:48:53Z</dcterms:modified>
</cp:coreProperties>
</file>