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75" r:id="rId4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0806"/>
    <a:srgbClr val="A63406"/>
    <a:srgbClr val="008AA0"/>
    <a:srgbClr val="D14100"/>
    <a:srgbClr val="B9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32"/>
    <p:restoredTop sz="94709"/>
  </p:normalViewPr>
  <p:slideViewPr>
    <p:cSldViewPr snapToGrid="0" snapToObjects="1">
      <p:cViewPr varScale="1">
        <p:scale>
          <a:sx n="106" d="100"/>
          <a:sy n="106" d="100"/>
        </p:scale>
        <p:origin x="20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A819-6C8B-EB49-A776-7F8EB40FD3DB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2D2CD-B65C-5E4B-B541-E0532403FB7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970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350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4631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3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93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3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268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17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46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876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76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E42E-F968-0C4E-AFB5-831C1FF09A09}" type="datetimeFigureOut">
              <a:rPr lang="es-CR" smtClean="0"/>
              <a:t>22/02/2022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E7A749A-C5C0-7441-ADDB-67D0F6B9E601}"/>
              </a:ext>
            </a:extLst>
          </p:cNvPr>
          <p:cNvSpPr/>
          <p:nvPr/>
        </p:nvSpPr>
        <p:spPr>
          <a:xfrm>
            <a:off x="-44669" y="-105036"/>
            <a:ext cx="9233337" cy="70839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07269F-2AEA-DC47-811A-F40CA8083225}"/>
              </a:ext>
            </a:extLst>
          </p:cNvPr>
          <p:cNvSpPr/>
          <p:nvPr/>
        </p:nvSpPr>
        <p:spPr>
          <a:xfrm>
            <a:off x="2086110" y="6209177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R" sz="1600" spc="560" dirty="0">
                <a:solidFill>
                  <a:schemeClr val="bg2">
                    <a:lumMod val="90000"/>
                  </a:schemeClr>
                </a:solidFill>
                <a:latin typeface="Raleway" panose="020B0003030101060003" pitchFamily="34" charset="0"/>
              </a:rPr>
              <a:t>2022</a:t>
            </a:r>
          </a:p>
        </p:txBody>
      </p:sp>
      <p:pic>
        <p:nvPicPr>
          <p:cNvPr id="12" name="Imagen 11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DA929CA0-7E11-8349-8CFF-B5823AF9C42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2029427" y="3340150"/>
            <a:ext cx="4685367" cy="2683596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</a:effectLst>
        </p:spPr>
      </p:pic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75D70D0-9E7E-2046-AF5F-E8769C0747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9483" y="0"/>
            <a:ext cx="2227846" cy="202531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4A18E5F-2311-488D-9E5A-A8FBCCC1A7C9}"/>
              </a:ext>
            </a:extLst>
          </p:cNvPr>
          <p:cNvSpPr/>
          <p:nvPr/>
        </p:nvSpPr>
        <p:spPr>
          <a:xfrm>
            <a:off x="685806" y="2071913"/>
            <a:ext cx="7570954" cy="1802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>
                <a:latin typeface="Amasis MT Pro" panose="020B0604020202020204" pitchFamily="18" charset="0"/>
              </a:rPr>
              <a:t>Proveeduría Institucional.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Cápsula Informativa </a:t>
            </a:r>
            <a:r>
              <a:rPr lang="es-CR" dirty="0" err="1">
                <a:latin typeface="Amasis MT Pro" panose="020B0604020202020204" pitchFamily="18" charset="0"/>
              </a:rPr>
              <a:t>N°</a:t>
            </a:r>
            <a:r>
              <a:rPr lang="es-CR" dirty="0">
                <a:latin typeface="Amasis MT Pro" panose="020B0604020202020204" pitchFamily="18" charset="0"/>
              </a:rPr>
              <a:t> 2.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Ley General de Contratación Pública </a:t>
            </a:r>
            <a:r>
              <a:rPr lang="es-CR" dirty="0" err="1">
                <a:solidFill>
                  <a:schemeClr val="bg1"/>
                </a:solidFill>
                <a:latin typeface="Amasis MT Pro" panose="020B0604020202020204" pitchFamily="18" charset="0"/>
              </a:rPr>
              <a:t>N°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 9986</a:t>
            </a:r>
          </a:p>
        </p:txBody>
      </p:sp>
    </p:spTree>
    <p:extLst>
      <p:ext uri="{BB962C8B-B14F-4D97-AF65-F5344CB8AC3E}">
        <p14:creationId xmlns:p14="http://schemas.microsoft.com/office/powerpoint/2010/main" val="28076196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-2289337" y="2815627"/>
            <a:ext cx="8247827" cy="410191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Ley General de Contratación Pública </a:t>
            </a:r>
            <a:r>
              <a:rPr lang="es-CR" b="1" dirty="0" err="1">
                <a:solidFill>
                  <a:schemeClr val="bg1"/>
                </a:solidFill>
              </a:rPr>
              <a:t>N°</a:t>
            </a:r>
            <a:r>
              <a:rPr lang="es-CR" b="1" dirty="0">
                <a:solidFill>
                  <a:schemeClr val="bg1"/>
                </a:solidFill>
              </a:rPr>
              <a:t> 9986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150A924-9941-43C2-BBFC-F34FA86C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11801"/>
          </a:xfrm>
        </p:spPr>
        <p:txBody>
          <a:bodyPr>
            <a:normAutofit fontScale="92500" lnSpcReduction="10000"/>
          </a:bodyPr>
          <a:lstStyle/>
          <a:p>
            <a:r>
              <a:rPr lang="es-CR" b="1" dirty="0">
                <a:solidFill>
                  <a:schemeClr val="bg1"/>
                </a:solidFill>
              </a:rPr>
              <a:t>Ámbito de aplicación:</a:t>
            </a:r>
          </a:p>
          <a:p>
            <a:pPr lvl="1" algn="just"/>
            <a:r>
              <a:rPr lang="es-CR" dirty="0"/>
              <a:t>La nueva ley resulta de aplicación para toda la actividad contractual que emplee total o parcialmente fondos públicos.</a:t>
            </a:r>
          </a:p>
          <a:p>
            <a:r>
              <a:rPr lang="es-CR" b="1" dirty="0">
                <a:solidFill>
                  <a:schemeClr val="bg1"/>
                </a:solidFill>
              </a:rPr>
              <a:t>Medios digitales:</a:t>
            </a:r>
          </a:p>
          <a:p>
            <a:pPr lvl="1" algn="just"/>
            <a:r>
              <a:rPr lang="es-CR" dirty="0"/>
              <a:t>Toda la actividad de contratación pública regulada en la ley deberá realizarse por medio del sistema digital unificado; este deberá almacenar y poner a disposición de la Administración y toda la sociedad, la información de las compras públicas.</a:t>
            </a:r>
          </a:p>
          <a:p>
            <a:r>
              <a:rPr lang="es-CR" b="1" dirty="0">
                <a:solidFill>
                  <a:schemeClr val="bg1"/>
                </a:solidFill>
              </a:rPr>
              <a:t>Nuevos procedimientos ordinarios:</a:t>
            </a:r>
          </a:p>
          <a:p>
            <a:pPr lvl="1"/>
            <a:r>
              <a:rPr lang="es-CR" dirty="0"/>
              <a:t>Licitación Mayor</a:t>
            </a:r>
          </a:p>
          <a:p>
            <a:pPr lvl="1"/>
            <a:r>
              <a:rPr lang="es-CR" dirty="0"/>
              <a:t>Licitación Menor</a:t>
            </a:r>
          </a:p>
          <a:p>
            <a:pPr lvl="1"/>
            <a:r>
              <a:rPr lang="es-CR" dirty="0"/>
              <a:t>Licitación Reducida</a:t>
            </a:r>
          </a:p>
          <a:p>
            <a:r>
              <a:rPr lang="es-CR" b="1" dirty="0">
                <a:solidFill>
                  <a:schemeClr val="bg1"/>
                </a:solidFill>
              </a:rPr>
              <a:t>Rige a partir del 01-12-2022</a:t>
            </a:r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8195916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08B426C-1986-F24D-9EC6-6C8D4D7F9678}"/>
              </a:ext>
            </a:extLst>
          </p:cNvPr>
          <p:cNvSpPr/>
          <p:nvPr/>
        </p:nvSpPr>
        <p:spPr>
          <a:xfrm>
            <a:off x="-10510" y="-10510"/>
            <a:ext cx="9233337" cy="693682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BF66347-5FEC-E34C-8ED1-13DCA41492A2}"/>
              </a:ext>
            </a:extLst>
          </p:cNvPr>
          <p:cNvSpPr/>
          <p:nvPr/>
        </p:nvSpPr>
        <p:spPr>
          <a:xfrm>
            <a:off x="-233606" y="2049056"/>
            <a:ext cx="9611212" cy="18505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27408E69-2299-814C-9F4F-58E589F78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475" y="2340248"/>
            <a:ext cx="3368881" cy="137250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C220E94-5DC5-7F4C-AE56-008BF5A13D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6505" y="5206056"/>
            <a:ext cx="1272544" cy="118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235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110</Words>
  <Application>Microsoft Office PowerPoint</Application>
  <PresentationFormat>Carta (216 x 279 mm)</PresentationFormat>
  <Paragraphs>16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Amasis MT Pro</vt:lpstr>
      <vt:lpstr>Arial</vt:lpstr>
      <vt:lpstr>Calibri</vt:lpstr>
      <vt:lpstr>Calibri Light</vt:lpstr>
      <vt:lpstr>Raleway</vt:lpstr>
      <vt:lpstr>Tema de Office</vt:lpstr>
      <vt:lpstr>Presentación de PowerPoint</vt:lpstr>
      <vt:lpstr>Ley General de Contratación Pública N° 9986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Mariela Rodríguez Guillén</dc:creator>
  <cp:lastModifiedBy>Johan Orozco Jiménez</cp:lastModifiedBy>
  <cp:revision>31</cp:revision>
  <dcterms:created xsi:type="dcterms:W3CDTF">2021-01-18T20:49:03Z</dcterms:created>
  <dcterms:modified xsi:type="dcterms:W3CDTF">2022-02-22T15:51:20Z</dcterms:modified>
</cp:coreProperties>
</file>