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D2E7C3"/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32"/>
    <p:restoredTop sz="94709"/>
  </p:normalViewPr>
  <p:slideViewPr>
    <p:cSldViewPr snapToGrid="0" snapToObjects="1">
      <p:cViewPr varScale="1">
        <p:scale>
          <a:sx n="64" d="100"/>
          <a:sy n="64" d="100"/>
        </p:scale>
        <p:origin x="10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55364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08965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7883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1/3/2022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Marzo.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 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Nueva “</a:t>
            </a:r>
            <a:r>
              <a:rPr lang="es-CR" dirty="0">
                <a:latin typeface="Amasis MT Pro" panose="020B0604020202020204" pitchFamily="18" charset="0"/>
              </a:rPr>
              <a:t>Ley General de Contratación Pública”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 9986 </a:t>
            </a:r>
          </a:p>
          <a:p>
            <a:pPr algn="ctr"/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del 27 de mayo 2021</a:t>
            </a:r>
          </a:p>
          <a:p>
            <a:pPr algn="ctr"/>
            <a:endParaRPr lang="es-C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60742D-0695-4BF7-A1D8-B859CF811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603" y="3698632"/>
            <a:ext cx="4839346" cy="271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3 Excepciones: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298773" cy="40505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dirty="0"/>
              <a:t>a)</a:t>
            </a: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La actividad contractual sometida a un procedimiento especial de contratación, en virtud de acuerdos internacionales aprobados por la Asamblea Legislativa.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026" y="1825625"/>
            <a:ext cx="4166324" cy="405051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b) La actividad contractual desarrollada entre sí por entes de derecho público,…</a:t>
            </a:r>
          </a:p>
          <a:p>
            <a:pPr marL="0" indent="0" algn="just">
              <a:buNone/>
            </a:pPr>
            <a:endParaRPr lang="es-CU" dirty="0">
              <a:solidFill>
                <a:srgbClr val="000000"/>
              </a:solidFill>
              <a:latin typeface="Verdana!important"/>
            </a:endParaRPr>
          </a:p>
          <a:p>
            <a:pPr marL="0" indent="0" algn="just">
              <a:buNone/>
            </a:pPr>
            <a:br>
              <a:rPr lang="es-CU" dirty="0">
                <a:solidFill>
                  <a:srgbClr val="000000"/>
                </a:solidFill>
                <a:latin typeface="Verdana!important"/>
              </a:rPr>
            </a:b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c) Cuando se determine que existe un proveedor único, …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3 Excepciones: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373724" cy="357944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d) El patrocinio y la contratación de medios de comunicación social vinculados con la gestión institucional, lo que no incluye la contratación de agencias de publicidad para realizar campañas publicitarias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026" y="1825625"/>
            <a:ext cx="4394808" cy="35794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e) Contratación de capacitación abierta entendida como aquella donde media invitación al público en general.</a:t>
            </a:r>
            <a:endParaRPr lang="es-CU" dirty="0">
              <a:solidFill>
                <a:srgbClr val="000000"/>
              </a:solidFill>
              <a:latin typeface="Verdana!important"/>
            </a:endParaRPr>
          </a:p>
          <a:p>
            <a:pPr marL="0" indent="0">
              <a:buNone/>
            </a:pPr>
            <a:br>
              <a:rPr lang="es-CU" dirty="0">
                <a:solidFill>
                  <a:srgbClr val="000000"/>
                </a:solidFill>
                <a:latin typeface="Verdana!important"/>
              </a:rPr>
            </a:b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f) La contratación de numerario por parte del Banco Central de Costa Rica.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52346770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67523" y="-114053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3 Excepciones: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014" y="1822425"/>
            <a:ext cx="3678522" cy="4245416"/>
          </a:xfrm>
          <a:solidFill>
            <a:srgbClr val="D2E7C3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R" dirty="0"/>
              <a:t>g)</a:t>
            </a: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 Las compras realizadas con fondos de caja chica que sean indispensables e </a:t>
            </a:r>
            <a:r>
              <a:rPr lang="es-CU" b="0" i="0" dirty="0" err="1">
                <a:solidFill>
                  <a:srgbClr val="000000"/>
                </a:solidFill>
                <a:effectLst/>
                <a:latin typeface="Verdana!important"/>
              </a:rPr>
              <a:t>impostergables,siempre</a:t>
            </a: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 y cuando no excedan el diez por ciento (10%) del monto fijado para la licitación reducida,…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026" y="1825625"/>
            <a:ext cx="4394808" cy="4351338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h) Las alianzas estratégicas autorizadas mediante ley, con el fin de lograr ventajas competitivas,…</a:t>
            </a:r>
          </a:p>
          <a:p>
            <a:pPr marL="0" indent="0" algn="just">
              <a:buNone/>
            </a:pPr>
            <a:br>
              <a:rPr lang="es-CU" dirty="0">
                <a:solidFill>
                  <a:srgbClr val="000000"/>
                </a:solidFill>
                <a:latin typeface="Verdana!important"/>
              </a:rPr>
            </a:b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i) La contratación de bienes o servicios artísticos, culturales e intelectuales que por su naturaleza </a:t>
            </a:r>
            <a:r>
              <a:rPr lang="es-CU" b="0" i="1" dirty="0" err="1">
                <a:solidFill>
                  <a:srgbClr val="000000"/>
                </a:solidFill>
                <a:effectLst/>
                <a:latin typeface="Verdana!important"/>
              </a:rPr>
              <a:t>intuitu</a:t>
            </a:r>
            <a:r>
              <a:rPr lang="es-CU" b="0" i="1" dirty="0">
                <a:solidFill>
                  <a:srgbClr val="000000"/>
                </a:solidFill>
                <a:effectLst/>
                <a:latin typeface="Verdana!important"/>
              </a:rPr>
              <a:t> </a:t>
            </a:r>
            <a:r>
              <a:rPr lang="es-CU" b="0" i="1" dirty="0" err="1">
                <a:solidFill>
                  <a:srgbClr val="000000"/>
                </a:solidFill>
                <a:effectLst/>
                <a:latin typeface="Verdana!important"/>
              </a:rPr>
              <a:t>personae</a:t>
            </a:r>
            <a:r>
              <a:rPr lang="es-CU" b="0" i="1" dirty="0">
                <a:solidFill>
                  <a:srgbClr val="000000"/>
                </a:solidFill>
                <a:effectLst/>
                <a:latin typeface="Verdana!important"/>
              </a:rPr>
              <a:t> </a:t>
            </a: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y/o especialidad,…</a:t>
            </a:r>
            <a:endParaRPr lang="es-CR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E37D0B6-69DA-4AD2-96A5-56B784513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altLang="es-C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!important"/>
              </a:rPr>
              <a:t>g) Las compras realizadas con fondos de caja chica que sean indispensables e impostergables, siempre y cuando no excedan el diez por ciento (10%) del monto fijado para la licitación reducida, conforme lo disponga el reglamento de esta ley.</a:t>
            </a:r>
            <a:br>
              <a:rPr kumimoji="0" lang="es-CR" altLang="es-CR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s-CR" altLang="es-C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77302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805161" y="-742760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1028816" y="621098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3 Excepciones: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8831" y="1690689"/>
            <a:ext cx="8115184" cy="2233149"/>
          </a:xfrm>
          <a:solidFill>
            <a:srgbClr val="FFCCFF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j) Reparaciones indeterminadas: los supuestos en los que para determinar los alcances de la reparación sea necesario el desarme de la maquinaria, los equipos o los vehículos.</a:t>
            </a:r>
            <a:endParaRPr lang="es-CR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AA1C65A-1DCB-4704-926E-46916DCED0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904" y="4058774"/>
            <a:ext cx="4648849" cy="242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250357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</TotalTime>
  <Words>320</Words>
  <Application>Microsoft Office PowerPoint</Application>
  <PresentationFormat>Carta (216 x 279 mm)</PresentationFormat>
  <Paragraphs>25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Amasis MT Pro</vt:lpstr>
      <vt:lpstr>Arial</vt:lpstr>
      <vt:lpstr>Calibri</vt:lpstr>
      <vt:lpstr>Calibri Light</vt:lpstr>
      <vt:lpstr>Verdana!important</vt:lpstr>
      <vt:lpstr>Tema de Office</vt:lpstr>
      <vt:lpstr>Presentación de PowerPoint</vt:lpstr>
      <vt:lpstr>Art. 3 Excepciones:</vt:lpstr>
      <vt:lpstr>Art. 3 Excepciones:</vt:lpstr>
      <vt:lpstr>Art. 3 Excepciones:</vt:lpstr>
      <vt:lpstr>Art. 3 Excepciones: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Natalia Obregón Alemán</cp:lastModifiedBy>
  <cp:revision>31</cp:revision>
  <dcterms:created xsi:type="dcterms:W3CDTF">2021-01-18T20:49:03Z</dcterms:created>
  <dcterms:modified xsi:type="dcterms:W3CDTF">2022-03-01T16:47:49Z</dcterms:modified>
</cp:coreProperties>
</file>