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D2E7C3"/>
    <a:srgbClr val="750806"/>
    <a:srgbClr val="A63406"/>
    <a:srgbClr val="008AA0"/>
    <a:srgbClr val="D14100"/>
    <a:srgbClr val="B97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32"/>
    <p:restoredTop sz="94709"/>
  </p:normalViewPr>
  <p:slideViewPr>
    <p:cSldViewPr snapToGrid="0" snapToObjects="1">
      <p:cViewPr varScale="1">
        <p:scale>
          <a:sx n="64" d="100"/>
          <a:sy n="64" d="100"/>
        </p:scale>
        <p:origin x="17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AA819-6C8B-EB49-A776-7F8EB40FD3DB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2D2CD-B65C-5E4B-B541-E0532403FB7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69701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43501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64631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2032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61214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77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0934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932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2268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882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3177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7046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8767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762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087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E7A749A-C5C0-7441-ADDB-67D0F6B9E601}"/>
              </a:ext>
            </a:extLst>
          </p:cNvPr>
          <p:cNvSpPr/>
          <p:nvPr/>
        </p:nvSpPr>
        <p:spPr>
          <a:xfrm>
            <a:off x="-44669" y="-105036"/>
            <a:ext cx="9233337" cy="70839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C75D70D0-9E7E-2046-AF5F-E8769C074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9483" y="0"/>
            <a:ext cx="2227846" cy="202531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B4A18E5F-2311-488D-9E5A-A8FBCCC1A7C9}"/>
              </a:ext>
            </a:extLst>
          </p:cNvPr>
          <p:cNvSpPr/>
          <p:nvPr/>
        </p:nvSpPr>
        <p:spPr>
          <a:xfrm>
            <a:off x="685806" y="2071913"/>
            <a:ext cx="7570954" cy="18029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>
                <a:latin typeface="Amasis MT Pro" panose="020B0604020202020204" pitchFamily="18" charset="0"/>
              </a:rPr>
              <a:t>Proveeduría Institucional.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Cápsula Informativa Marzo.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 </a:t>
            </a:r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Nueva “</a:t>
            </a:r>
            <a:r>
              <a:rPr lang="es-CR" dirty="0">
                <a:latin typeface="Amasis MT Pro" panose="020B0604020202020204" pitchFamily="18" charset="0"/>
              </a:rPr>
              <a:t>Ley General de Contratación Pública” </a:t>
            </a:r>
            <a:r>
              <a:rPr lang="es-CR" dirty="0" err="1">
                <a:solidFill>
                  <a:schemeClr val="bg1"/>
                </a:solidFill>
                <a:latin typeface="Amasis MT Pro" panose="020B0604020202020204" pitchFamily="18" charset="0"/>
              </a:rPr>
              <a:t>N°</a:t>
            </a:r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  9986 </a:t>
            </a:r>
          </a:p>
          <a:p>
            <a:pPr algn="ctr"/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del 27 de mayo 2021</a:t>
            </a:r>
          </a:p>
          <a:p>
            <a:pPr algn="ctr"/>
            <a:endParaRPr lang="es-CR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360742D-0695-4BF7-A1D8-B859CF8116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603" y="3698632"/>
            <a:ext cx="4839346" cy="271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61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25669" y="681037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U" b="0" i="0" dirty="0">
                <a:solidFill>
                  <a:schemeClr val="bg1"/>
                </a:solidFill>
                <a:effectLst/>
                <a:latin typeface="Verdana!important"/>
              </a:rPr>
              <a:t>ARTÍCULO 15- Excepción a la publicidad de la información</a:t>
            </a:r>
            <a:endParaRPr lang="es-CR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C2D78-64D6-4F9B-8960-E3FF7E743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6"/>
            <a:ext cx="7886700" cy="339095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U" dirty="0"/>
              <a:t>En caso de que un participante considere que existe información confidencial, así deberá indicarlo de modo expreso en el sistema digital unificado, al momento mismo de presentar o facilitar la documentación, haciendo señalamiento claro de los folios o archivos que estima confidenciales y de los motivos y su sustento jurídico.</a:t>
            </a:r>
          </a:p>
          <a:p>
            <a:pPr marL="0" indent="0" algn="just">
              <a:buNone/>
            </a:pPr>
            <a:endParaRPr lang="es-CU" dirty="0"/>
          </a:p>
        </p:txBody>
      </p:sp>
    </p:spTree>
    <p:extLst>
      <p:ext uri="{BB962C8B-B14F-4D97-AF65-F5344CB8AC3E}">
        <p14:creationId xmlns:p14="http://schemas.microsoft.com/office/powerpoint/2010/main" val="2981959165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</TotalTime>
  <Words>89</Words>
  <Application>Microsoft Office PowerPoint</Application>
  <PresentationFormat>Carta (216 x 279 mm)</PresentationFormat>
  <Paragraphs>8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Amasis MT Pro</vt:lpstr>
      <vt:lpstr>Arial</vt:lpstr>
      <vt:lpstr>Calibri</vt:lpstr>
      <vt:lpstr>Calibri Light</vt:lpstr>
      <vt:lpstr>Verdana!important</vt:lpstr>
      <vt:lpstr>Tema de Office</vt:lpstr>
      <vt:lpstr>Presentación de PowerPoint</vt:lpstr>
      <vt:lpstr>ARTÍCULO 15- Excepción a la publicidad de la información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Mariela Rodríguez Guillén</dc:creator>
  <cp:lastModifiedBy>Natalia Obregón Alemán</cp:lastModifiedBy>
  <cp:revision>32</cp:revision>
  <dcterms:created xsi:type="dcterms:W3CDTF">2021-01-18T20:49:03Z</dcterms:created>
  <dcterms:modified xsi:type="dcterms:W3CDTF">2022-05-03T20:14:19Z</dcterms:modified>
</cp:coreProperties>
</file>