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D2E7C3"/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2"/>
    <p:restoredTop sz="94709"/>
  </p:normalViewPr>
  <p:slideViewPr>
    <p:cSldViewPr snapToGrid="0" snapToObjects="1">
      <p:cViewPr varScale="1">
        <p:scale>
          <a:sx n="64" d="100"/>
          <a:sy n="64" d="100"/>
        </p:scale>
        <p:origin x="176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55039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7395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Marzo.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 9986 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del 27 de mayo 2021</a:t>
            </a:r>
          </a:p>
          <a:p>
            <a:pPr algn="ctr"/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60742D-0695-4BF7-A1D8-B859CF81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03" y="3698632"/>
            <a:ext cx="4839346" cy="2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25- 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U" b="0" i="0" dirty="0">
                <a:solidFill>
                  <a:schemeClr val="bg1"/>
                </a:solidFill>
                <a:effectLst/>
                <a:latin typeface="Verdana!important"/>
              </a:rPr>
              <a:t>Participación de los servidores públicos dentro del procedimiento de contratación pública</a:t>
            </a:r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484712"/>
            <a:ext cx="7886700" cy="3361452"/>
          </a:xfrm>
          <a:solidFill>
            <a:schemeClr val="bg2">
              <a:lumMod val="90000"/>
              <a:alpha val="72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Existirá participación directa del servidor público cuando, por el ejercicio de sus funciones, tenga la facultad jurídica de decidir, deliberar, opinar, asesorar o participar de cualquier otra forma directamente en el procedimiento de contratación, entendido este desde la definición del objeto contractual hasta su ejecución final.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89681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26-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R" b="0" i="0" dirty="0">
                <a:solidFill>
                  <a:schemeClr val="bg1"/>
                </a:solidFill>
                <a:effectLst/>
                <a:latin typeface="Verdana!important"/>
              </a:rPr>
              <a:t>Prohibición sobreviniente</a:t>
            </a: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353456"/>
            <a:ext cx="7886700" cy="3207895"/>
          </a:xfrm>
          <a:solidFill>
            <a:schemeClr val="bg2">
              <a:lumMod val="90000"/>
              <a:alpha val="62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U" sz="3200" b="0" i="0" dirty="0">
                <a:solidFill>
                  <a:srgbClr val="000000"/>
                </a:solidFill>
                <a:effectLst/>
                <a:latin typeface="Verdana!important"/>
              </a:rPr>
              <a:t>Existirá prohibición sobreviniente cuando la causal de prohibición respectiva se produzca después de emitida la decisión inicial del procedimiento de contratación y antes del acto de adjudicación. En tal caso, la oferta afectada por la prohibición no podrá ser adjudicada y se liberará al oferente de todo compromiso con la Administración.</a:t>
            </a:r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280875654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89681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R" b="1" dirty="0">
                <a:solidFill>
                  <a:schemeClr val="bg1"/>
                </a:solidFill>
              </a:rPr>
            </a:b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ARTÍCULO 27-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U" b="0" i="0" dirty="0">
                <a:solidFill>
                  <a:schemeClr val="bg1"/>
                </a:solidFill>
                <a:effectLst/>
                <a:latin typeface="Verdana!important"/>
              </a:rPr>
              <a:t>Deber de abstención de los funcionarios</a:t>
            </a:r>
            <a:br>
              <a:rPr lang="es-CR" b="1" dirty="0">
                <a:solidFill>
                  <a:schemeClr val="bg1"/>
                </a:solidFill>
              </a:rPr>
            </a:b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729" y="2168801"/>
            <a:ext cx="8115184" cy="4486274"/>
          </a:xfrm>
          <a:solidFill>
            <a:schemeClr val="accent6">
              <a:lumMod val="20000"/>
              <a:lumOff val="80000"/>
              <a:alpha val="56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U" sz="3300" b="0" i="0" dirty="0">
                <a:solidFill>
                  <a:srgbClr val="000000"/>
                </a:solidFill>
                <a:effectLst/>
                <a:latin typeface="Verdana!important"/>
              </a:rPr>
              <a:t>Aquellas personas servidoras públicas que intervengan en cualquier etapa de los procedimientos de contratación deberán abstenerse de participar en todo tipo de decisión de la que sea posible llegar a obtener algún beneficio para sí, su cónyuge, compañero o compañera en unión de hecho o sus parientes hasta el tercer grado por consanguinidad o afinidad. Igualmente, deberá abstenerse de todo tipo de decisión en aquellos casos donde participen terceros con los que tenga relaciones profesionales, laborales o de negocios y en los procedimientos en los que participen sociedades en las que las personas antes referidas ejerzan algún puesto de dirección o representación o tengan participación en el capital social o sean beneficiarias finales.</a:t>
            </a:r>
          </a:p>
          <a:p>
            <a:pPr marL="0" indent="0" algn="just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308224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291</Words>
  <Application>Microsoft Office PowerPoint</Application>
  <PresentationFormat>Carta (216 x 279 mm)</PresentationFormat>
  <Paragraphs>14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Amasis MT Pro</vt:lpstr>
      <vt:lpstr>Arial</vt:lpstr>
      <vt:lpstr>Calibri</vt:lpstr>
      <vt:lpstr>Calibri Light</vt:lpstr>
      <vt:lpstr>Verdana!important</vt:lpstr>
      <vt:lpstr>Tema de Office</vt:lpstr>
      <vt:lpstr>Presentación de PowerPoint</vt:lpstr>
      <vt:lpstr>  ARTÍCULO 25-  Participación de los servidores públicos dentro del procedimiento de contratación pública  </vt:lpstr>
      <vt:lpstr> ARTÍCULO 26- Prohibición sobreviniente </vt:lpstr>
      <vt:lpstr>  ARTÍCULO 27- Deber de abstención de los funcionarios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Natalia Obregón Alemán</cp:lastModifiedBy>
  <cp:revision>34</cp:revision>
  <dcterms:created xsi:type="dcterms:W3CDTF">2021-01-18T20:49:03Z</dcterms:created>
  <dcterms:modified xsi:type="dcterms:W3CDTF">2022-06-16T15:28:18Z</dcterms:modified>
</cp:coreProperties>
</file>